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3" d="100"/>
          <a:sy n="43" d="100"/>
        </p:scale>
        <p:origin x="46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2021. 03. 08.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2021. 03. 08.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</a:t>
            </a: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1117</Words>
  <Application>Microsoft Office PowerPoint</Application>
  <PresentationFormat>Szélesvásznú</PresentationFormat>
  <Paragraphs>156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tanar</cp:lastModifiedBy>
  <cp:revision>45</cp:revision>
  <dcterms:created xsi:type="dcterms:W3CDTF">2021-02-10T09:32:12Z</dcterms:created>
  <dcterms:modified xsi:type="dcterms:W3CDTF">2021-03-08T14:16:41Z</dcterms:modified>
</cp:coreProperties>
</file>